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29442CD-A54C-43C8-99EE-A600A495C128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77DBB-505B-4A01-AC5E-F116BB083089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64EF3-7C24-4347-8564-2D3367674F2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7815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FBFB-6A3B-456B-9991-8E552F481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5A50B-DFE4-407C-A7F5-2A11F7B98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0B92-E0B4-4A10-9CB6-FB1E9EE3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A562-8497-4F5B-BF3C-ABAB17B7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B0479-8031-4B60-8B1B-93EC4361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2318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5777-3CF7-4A8E-8B2E-2C0246CD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CA6F9-3352-45DA-A29D-FA8EA4285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0F6C3-A8C2-4CFB-9F47-6E6B5D98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41D6C-951A-4C55-AC76-4F09AEA0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A5C4-23E2-43B2-96BA-C2C76C6F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1237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62A90-0BCD-41E1-A5A0-1048DAEC9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BF324-529D-42BC-828A-0C2C8D66A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7759B-CA39-45F2-A00A-581C55D9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14E1-FF61-4BDE-8DE4-39F48F85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4BC3C-540C-4D11-B864-F031888C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3141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CF54-8982-4A7D-A40C-1BE7E4B3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D800-DEC3-45A1-A2ED-C432EE8A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7635-01AD-49E8-B6AA-32DF033E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B76B6-BCFA-47AF-8B2D-9151AD18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6844F-4811-4BBF-8470-9EA55C68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685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4BF2-2F46-4E38-B465-F1940ADE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B1242-0B87-4246-BB14-B2D756F49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5032-0444-4D25-813D-D561698F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99DE-A30F-4CD9-BD27-1DF2482A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8511C-61A9-4850-8425-3FE6692F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596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7B51-D529-4CBC-BFE1-708F7D08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5461-F2A6-4E62-B42D-EB55D124E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E7B27-FF02-4156-AE69-9A55D02EF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7CE49-4DF2-453D-AE38-C5CF89F7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0F5C2-09AC-4534-B84C-39739D6B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862A6-929B-4566-A604-34033E52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2917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D405-4096-4180-8B51-E6F09769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70BBE-A213-441F-89B4-5F31E7107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6E4C7-AB4A-4ACC-9B5D-666F61557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1150E-28DE-4648-8157-759F4C5B5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F64FB-BD50-4A9B-BFED-AF282024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56949-DC7A-4837-A1E6-944DD1AE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A2E32C-7788-4B12-AB14-2B3FF45F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97558-5EFC-4048-940C-89A1312B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2271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8AE4-6C1F-45A7-A7CA-54EFE032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28B16-02D6-4489-95A4-AC207760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7C395-6065-4818-BA05-CF90E922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56300-019A-4605-A322-46D34928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1987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38D3C-A398-40ED-99BD-F00D779A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061FC-4A16-47D1-8249-913D0008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D26F-C86C-44A5-98DB-CF255747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6473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256-7DA3-47FF-BF8C-761C8A3A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04EF4-0279-4AB4-8D21-AFE763E3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819D-D94A-4010-9E0F-839C5CA1C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6B207-AFCE-4F85-86F7-BA92C97A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F11D1-8873-4BAD-8C4C-6FF27ACF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DE5CC-C364-400D-9B2B-4FC52210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3911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036C-5DD8-416A-845A-E6F9B8E7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281530-D316-42A2-AFF3-F111FD06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02597-87C9-4A25-882F-31B9B0822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7EE7D-87BF-4BF2-A56A-7ACD4EB3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2745B-CE20-4A0D-B5A8-0DB14DB8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D27CC-1BF6-4078-9E51-8DB10C84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4342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46EB9-A6AC-47BA-A96D-F77ECAE3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06AC1-3255-4DC7-B209-195749287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7315-7F80-4BF1-B0D7-B9AF7A9D5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FA971-2EA6-4A8E-92F6-7A83CC71BB54}" type="datetimeFigureOut">
              <a:rPr lang="ru-UA" smtClean="0"/>
              <a:t>23.10.2025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AB7A3-65E2-4A68-AD35-4A3A071C7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F5FD2-2CD8-4FEA-8608-799B7548A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3DAB3-FF85-4093-B719-C11313D58D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598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A47FD3-862C-42C6-9006-B313EB8B88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53FD64-6501-4671-9BC3-83FF70B20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B0CBC-A144-46D2-9ED2-CAE4865ADE2E}"/>
              </a:ext>
            </a:extLst>
          </p:cNvPr>
          <p:cNvSpPr txBox="1"/>
          <p:nvPr/>
        </p:nvSpPr>
        <p:spPr>
          <a:xfrm>
            <a:off x="404571" y="293298"/>
            <a:ext cx="723473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Netflix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the Culture of freedom and responsibility</a:t>
            </a:r>
            <a:r>
              <a:rPr lang="ru-UA" sz="3200" dirty="0">
                <a:solidFill>
                  <a:schemeClr val="bg1"/>
                </a:solidFill>
              </a:rPr>
              <a:t>. </a:t>
            </a:r>
          </a:p>
          <a:p>
            <a:endParaRPr lang="ru-UA" sz="32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How Netflix empowers </a:t>
            </a:r>
            <a:endParaRPr lang="ru-UA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creativity and innovation through trust</a:t>
            </a:r>
            <a:endParaRPr lang="ru-UA" sz="2000" dirty="0">
              <a:solidFill>
                <a:schemeClr val="bg1"/>
              </a:solidFill>
            </a:endParaRPr>
          </a:p>
          <a:p>
            <a:endParaRPr lang="ru-UA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8E8A0-C1AE-49A0-9F6F-CE934741C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43" y="2351506"/>
            <a:ext cx="3415965" cy="2824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041EC1-B135-40D2-BF49-3D10BB013B7D}"/>
              </a:ext>
            </a:extLst>
          </p:cNvPr>
          <p:cNvSpPr txBox="1"/>
          <p:nvPr/>
        </p:nvSpPr>
        <p:spPr>
          <a:xfrm>
            <a:off x="9790893" y="6550223"/>
            <a:ext cx="24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Prepared by Maksym </a:t>
            </a:r>
            <a:r>
              <a:rPr lang="en-US" sz="1400" i="1" dirty="0" err="1">
                <a:solidFill>
                  <a:schemeClr val="bg1"/>
                </a:solidFill>
              </a:rPr>
              <a:t>Lysenkov</a:t>
            </a:r>
            <a:endParaRPr lang="ru-UA" sz="1100" i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5B75BB-3792-4BFD-BD58-A80D771CAE4E}"/>
              </a:ext>
            </a:extLst>
          </p:cNvPr>
          <p:cNvCxnSpPr/>
          <p:nvPr/>
        </p:nvCxnSpPr>
        <p:spPr>
          <a:xfrm>
            <a:off x="508958" y="849366"/>
            <a:ext cx="138885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7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363581-1D2E-4F1A-B07F-889CA3E18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2672"/>
            <a:ext cx="12192000" cy="7432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B5F53-C9E0-4685-97A2-7A563A638F0C}"/>
              </a:ext>
            </a:extLst>
          </p:cNvPr>
          <p:cNvSpPr txBox="1"/>
          <p:nvPr/>
        </p:nvSpPr>
        <p:spPr>
          <a:xfrm>
            <a:off x="2038524" y="1412544"/>
            <a:ext cx="335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More about Netflix</a:t>
            </a:r>
            <a:endParaRPr lang="ru-UA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2492F-08FD-4BC0-9436-50E47D1A1540}"/>
              </a:ext>
            </a:extLst>
          </p:cNvPr>
          <p:cNvSpPr txBox="1"/>
          <p:nvPr/>
        </p:nvSpPr>
        <p:spPr>
          <a:xfrm>
            <a:off x="2604306" y="2190266"/>
            <a:ext cx="69833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Founded in </a:t>
            </a:r>
            <a:r>
              <a:rPr lang="en-US" sz="2000" b="1" dirty="0">
                <a:solidFill>
                  <a:schemeClr val="bg1"/>
                </a:solidFill>
              </a:rPr>
              <a:t>1997 by Reed Hastings and Marc Randolph</a:t>
            </a:r>
            <a:endParaRPr lang="ru-UA" sz="2000" b="1" dirty="0">
              <a:solidFill>
                <a:schemeClr val="bg1"/>
              </a:solidFill>
            </a:endParaRPr>
          </a:p>
          <a:p>
            <a:endParaRPr lang="ru-UA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Started as a DVD rental service</a:t>
            </a:r>
            <a:endParaRPr lang="ru-UA" sz="2000" dirty="0">
              <a:solidFill>
                <a:schemeClr val="bg1"/>
              </a:solidFill>
            </a:endParaRPr>
          </a:p>
          <a:p>
            <a:endParaRPr lang="ru-UA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Now: </a:t>
            </a:r>
            <a:r>
              <a:rPr lang="en-US" sz="2000" b="1" dirty="0">
                <a:solidFill>
                  <a:schemeClr val="bg1"/>
                </a:solidFill>
              </a:rPr>
              <a:t>global streaming giant</a:t>
            </a:r>
            <a:r>
              <a:rPr lang="en-US" sz="2000" dirty="0">
                <a:solidFill>
                  <a:schemeClr val="bg1"/>
                </a:solidFill>
              </a:rPr>
              <a:t> with over </a:t>
            </a:r>
            <a:r>
              <a:rPr lang="en-US" sz="2000" b="1" dirty="0">
                <a:solidFill>
                  <a:schemeClr val="bg1"/>
                </a:solidFill>
              </a:rPr>
              <a:t>250 million subscribers</a:t>
            </a:r>
            <a:endParaRPr lang="ru-UA" sz="2000" b="1" dirty="0">
              <a:solidFill>
                <a:schemeClr val="bg1"/>
              </a:solidFill>
            </a:endParaRPr>
          </a:p>
          <a:p>
            <a:endParaRPr lang="ru-UA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Headquarters: </a:t>
            </a:r>
            <a:r>
              <a:rPr lang="en-US" sz="2000" b="1" dirty="0">
                <a:solidFill>
                  <a:schemeClr val="bg1"/>
                </a:solidFill>
              </a:rPr>
              <a:t>Los Gatos, California</a:t>
            </a:r>
            <a:endParaRPr lang="ru-U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8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tflix CEO Reed Hastings on Amazon: 'They're Awfully Scary'">
            <a:extLst>
              <a:ext uri="{FF2B5EF4-FFF2-40B4-BE49-F238E27FC236}">
                <a16:creationId xmlns:a16="http://schemas.microsoft.com/office/drawing/2014/main" id="{F34095C4-6BAB-44E8-B9C6-10B91E47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17890-1A35-4D46-B85A-93CE1275D5FC}"/>
              </a:ext>
            </a:extLst>
          </p:cNvPr>
          <p:cNvSpPr txBox="1"/>
          <p:nvPr/>
        </p:nvSpPr>
        <p:spPr>
          <a:xfrm>
            <a:off x="293614" y="209725"/>
            <a:ext cx="4164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About Reed Hastings </a:t>
            </a:r>
            <a:r>
              <a:rPr lang="en-US" dirty="0">
                <a:solidFill>
                  <a:schemeClr val="bg1"/>
                </a:solidFill>
              </a:rPr>
              <a:t>the founder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751E1-EC20-419F-9C4C-547A87932590}"/>
              </a:ext>
            </a:extLst>
          </p:cNvPr>
          <p:cNvSpPr txBox="1"/>
          <p:nvPr/>
        </p:nvSpPr>
        <p:spPr>
          <a:xfrm>
            <a:off x="790545" y="1107347"/>
            <a:ext cx="3667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Co-founder and former CEO</a:t>
            </a:r>
            <a:endParaRPr lang="ru-U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Believes in “people over process”</a:t>
            </a:r>
            <a:endParaRPr lang="ru-U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Author of </a:t>
            </a:r>
            <a:r>
              <a:rPr lang="en-US" i="1" dirty="0">
                <a:solidFill>
                  <a:schemeClr val="bg1"/>
                </a:solidFill>
              </a:rPr>
              <a:t>“No Rules </a:t>
            </a:r>
            <a:r>
              <a:rPr lang="en-US" i="1" dirty="0" err="1">
                <a:solidFill>
                  <a:schemeClr val="bg1"/>
                </a:solidFill>
              </a:rPr>
              <a:t>Rules</a:t>
            </a:r>
            <a:r>
              <a:rPr lang="en-US" i="1" dirty="0">
                <a:solidFill>
                  <a:schemeClr val="bg1"/>
                </a:solidFill>
              </a:rPr>
              <a:t>”</a:t>
            </a:r>
            <a:r>
              <a:rPr lang="en-US" dirty="0">
                <a:solidFill>
                  <a:schemeClr val="bg1"/>
                </a:solidFill>
              </a:rPr>
              <a:t> — the </a:t>
            </a:r>
            <a:endParaRPr lang="ru-UA" dirty="0">
              <a:solidFill>
                <a:schemeClr val="bg1"/>
              </a:solidFill>
            </a:endParaRPr>
          </a:p>
          <a:p>
            <a:r>
              <a:rPr lang="ru-UA" dirty="0">
                <a:solidFill>
                  <a:schemeClr val="bg1"/>
                </a:solidFill>
              </a:rPr>
              <a:t>         </a:t>
            </a:r>
            <a:r>
              <a:rPr lang="en-US" dirty="0">
                <a:solidFill>
                  <a:schemeClr val="bg1"/>
                </a:solidFill>
              </a:rPr>
              <a:t>Netflix culture book</a:t>
            </a:r>
            <a:endParaRPr lang="ru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75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tflix Headquarters Interiors - Form4">
            <a:extLst>
              <a:ext uri="{FF2B5EF4-FFF2-40B4-BE49-F238E27FC236}">
                <a16:creationId xmlns:a16="http://schemas.microsoft.com/office/drawing/2014/main" id="{9247B35A-F022-4017-B197-6976BBE8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676D2-A3FD-456A-B6A8-169516AE4E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ECAC6-7CE3-4333-B435-585F21DE531B}"/>
              </a:ext>
            </a:extLst>
          </p:cNvPr>
          <p:cNvSpPr txBox="1"/>
          <p:nvPr/>
        </p:nvSpPr>
        <p:spPr>
          <a:xfrm>
            <a:off x="268449" y="352338"/>
            <a:ext cx="737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Netflix Culture</a:t>
            </a:r>
            <a:r>
              <a:rPr lang="en-US" sz="3200" dirty="0">
                <a:solidFill>
                  <a:schemeClr val="bg1"/>
                </a:solidFill>
              </a:rPr>
              <a:t>: Freedom + Responsibility</a:t>
            </a:r>
            <a:endParaRPr lang="ru-UA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712D6-AF04-4AD6-B1F0-D81EB3BF3BE8}"/>
              </a:ext>
            </a:extLst>
          </p:cNvPr>
          <p:cNvSpPr txBox="1"/>
          <p:nvPr/>
        </p:nvSpPr>
        <p:spPr>
          <a:xfrm>
            <a:off x="1393669" y="1351007"/>
            <a:ext cx="54782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Employees choose their own projects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micromanagement or vacation limits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Open feedback culture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“Context, not control”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8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am brainstorming. Creative managers crew working with new ...">
            <a:extLst>
              <a:ext uri="{FF2B5EF4-FFF2-40B4-BE49-F238E27FC236}">
                <a16:creationId xmlns:a16="http://schemas.microsoft.com/office/drawing/2014/main" id="{CACBE707-DCCB-4CFC-AF89-66DA7FB0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226"/>
            <a:ext cx="12192000" cy="71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CAF4E1-1B7F-492A-B017-466D0A420BC7}"/>
              </a:ext>
            </a:extLst>
          </p:cNvPr>
          <p:cNvSpPr/>
          <p:nvPr/>
        </p:nvSpPr>
        <p:spPr>
          <a:xfrm>
            <a:off x="0" y="-285226"/>
            <a:ext cx="12192000" cy="707191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FF4EF-A9D3-4675-94D7-47F43668F3B0}"/>
              </a:ext>
            </a:extLst>
          </p:cNvPr>
          <p:cNvSpPr txBox="1"/>
          <p:nvPr/>
        </p:nvSpPr>
        <p:spPr>
          <a:xfrm>
            <a:off x="329268" y="23478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Key Principles</a:t>
            </a:r>
            <a:endParaRPr lang="ru-UA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92AC9-6023-4457-BEA3-47B396A31560}"/>
              </a:ext>
            </a:extLst>
          </p:cNvPr>
          <p:cNvSpPr txBox="1"/>
          <p:nvPr/>
        </p:nvSpPr>
        <p:spPr>
          <a:xfrm>
            <a:off x="1744910" y="1182231"/>
            <a:ext cx="39470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 talent density</a:t>
            </a:r>
            <a:endParaRPr lang="ru-UA" sz="2000" dirty="0">
              <a:solidFill>
                <a:schemeClr val="bg1"/>
              </a:solidFill>
            </a:endParaRPr>
          </a:p>
          <a:p>
            <a:endParaRPr lang="ru-UA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 and honest communication</a:t>
            </a:r>
            <a:endParaRPr lang="ru-UA" sz="2000" dirty="0">
              <a:solidFill>
                <a:schemeClr val="bg1"/>
              </a:solidFill>
            </a:endParaRPr>
          </a:p>
          <a:p>
            <a:endParaRPr lang="ru-UA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Freedom to innovate</a:t>
            </a:r>
            <a:endParaRPr lang="ru-UA" sz="2000" dirty="0">
              <a:solidFill>
                <a:schemeClr val="bg1"/>
              </a:solidFill>
            </a:endParaRPr>
          </a:p>
          <a:p>
            <a:endParaRPr lang="ru-UA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Responsibility for results</a:t>
            </a:r>
            <a:endParaRPr lang="ru-U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1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32468-256E-4FCE-94FC-DCF08B828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4A0C33-D66B-493B-B0F9-CFD55B297A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0316-65C0-42E0-A7F1-D4107C9C97FB}"/>
              </a:ext>
            </a:extLst>
          </p:cNvPr>
          <p:cNvSpPr txBox="1"/>
          <p:nvPr/>
        </p:nvSpPr>
        <p:spPr>
          <a:xfrm>
            <a:off x="387991" y="35223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Innovation Through Trust</a:t>
            </a:r>
            <a:endParaRPr lang="ru-UA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6CF79-FBEE-4F08-B4B1-16E6847979CE}"/>
              </a:ext>
            </a:extLst>
          </p:cNvPr>
          <p:cNvSpPr txBox="1"/>
          <p:nvPr/>
        </p:nvSpPr>
        <p:spPr>
          <a:xfrm>
            <a:off x="864066" y="1300294"/>
            <a:ext cx="54364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Creative teams have full decision power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approvals from top managers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Fast production and innovation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9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B70316-65C0-42E0-A7F1-D4107C9C97FB}"/>
              </a:ext>
            </a:extLst>
          </p:cNvPr>
          <p:cNvSpPr txBox="1"/>
          <p:nvPr/>
        </p:nvSpPr>
        <p:spPr>
          <a:xfrm>
            <a:off x="371213" y="32706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Global Impact</a:t>
            </a:r>
            <a:endParaRPr lang="ru-UA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6CF79-FBEE-4F08-B4B1-16E6847979CE}"/>
              </a:ext>
            </a:extLst>
          </p:cNvPr>
          <p:cNvSpPr txBox="1"/>
          <p:nvPr/>
        </p:nvSpPr>
        <p:spPr>
          <a:xfrm>
            <a:off x="864066" y="1300294"/>
            <a:ext cx="54364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Creative teams have full decision power</a:t>
            </a:r>
            <a:endParaRPr lang="ru-UA" sz="2400" dirty="0"/>
          </a:p>
          <a:p>
            <a:endParaRPr lang="ru-U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approvals from top managers</a:t>
            </a:r>
            <a:endParaRPr lang="ru-UA" sz="2400" dirty="0"/>
          </a:p>
          <a:p>
            <a:endParaRPr lang="ru-U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production and innovation</a:t>
            </a:r>
            <a:endParaRPr lang="ru-UA" sz="2400" dirty="0"/>
          </a:p>
        </p:txBody>
      </p:sp>
      <p:pic>
        <p:nvPicPr>
          <p:cNvPr id="1026" name="Picture 2" descr="Chart: Netflix's Global Expansion | Statista">
            <a:extLst>
              <a:ext uri="{FF2B5EF4-FFF2-40B4-BE49-F238E27FC236}">
                <a16:creationId xmlns:a16="http://schemas.microsoft.com/office/drawing/2014/main" id="{62554D79-15A7-4A45-9D72-317AD5DEA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2947"/>
            <a:ext cx="12192000" cy="713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5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F739E-625E-4DCB-9A86-AA34A507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7347"/>
            <a:ext cx="12192000" cy="79653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92FDF7-967A-4935-BAE4-6E36C26410F7}"/>
              </a:ext>
            </a:extLst>
          </p:cNvPr>
          <p:cNvSpPr/>
          <p:nvPr/>
        </p:nvSpPr>
        <p:spPr>
          <a:xfrm>
            <a:off x="0" y="-573932"/>
            <a:ext cx="12192000" cy="7431932"/>
          </a:xfrm>
          <a:prstGeom prst="rect">
            <a:avLst/>
          </a:prstGeo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E0F4E-8170-49EE-AFAC-35F56568F092}"/>
              </a:ext>
            </a:extLst>
          </p:cNvPr>
          <p:cNvSpPr txBox="1"/>
          <p:nvPr/>
        </p:nvSpPr>
        <p:spPr>
          <a:xfrm>
            <a:off x="480270" y="33545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Conclusion</a:t>
            </a:r>
            <a:endParaRPr lang="ru-UA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4DF0-9DF9-4A78-A195-C4E19BE55A02}"/>
              </a:ext>
            </a:extLst>
          </p:cNvPr>
          <p:cNvSpPr txBox="1"/>
          <p:nvPr/>
        </p:nvSpPr>
        <p:spPr>
          <a:xfrm>
            <a:off x="1166069" y="1333850"/>
            <a:ext cx="52432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Freedom + Responsibility = Innovation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Trust leads to creativity</a:t>
            </a:r>
            <a:endParaRPr lang="ru-UA" sz="2400" dirty="0">
              <a:solidFill>
                <a:schemeClr val="bg1"/>
              </a:solidFill>
            </a:endParaRPr>
          </a:p>
          <a:p>
            <a:endParaRPr lang="ru-U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Culture is Netflix’s greatest advantage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5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E55F01-86DF-40FF-B286-F35B1E96C1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Thanks for Your attention</a:t>
            </a:r>
          </a:p>
          <a:p>
            <a:pPr algn="ctr"/>
            <a:r>
              <a:rPr lang="en-US" sz="4400" b="1" dirty="0"/>
              <a:t>&lt;3</a:t>
            </a:r>
            <a:endParaRPr lang="ru-UA" sz="4400" b="1" dirty="0"/>
          </a:p>
        </p:txBody>
      </p:sp>
    </p:spTree>
    <p:extLst>
      <p:ext uri="{BB962C8B-B14F-4D97-AF65-F5344CB8AC3E}">
        <p14:creationId xmlns:p14="http://schemas.microsoft.com/office/powerpoint/2010/main" val="189390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179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Лисенков</dc:creator>
  <cp:lastModifiedBy>Максим Лисенков</cp:lastModifiedBy>
  <cp:revision>7</cp:revision>
  <dcterms:created xsi:type="dcterms:W3CDTF">2025-10-23T07:12:57Z</dcterms:created>
  <dcterms:modified xsi:type="dcterms:W3CDTF">2025-10-23T17:21:12Z</dcterms:modified>
</cp:coreProperties>
</file>